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79" r:id="rId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rawali" initials="" lastIdx="17" clrIdx="0"/>
  <p:cmAuthor id="1" name="rpuskur" initials="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00"/>
    <a:srgbClr val="FF0000"/>
    <a:srgbClr val="9999FF"/>
    <a:srgbClr val="993366"/>
    <a:srgbClr val="0000FF"/>
    <a:srgbClr val="66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071" autoAdjust="0"/>
    <p:restoredTop sz="94672" autoAdjust="0"/>
  </p:normalViewPr>
  <p:slideViewPr>
    <p:cSldViewPr>
      <p:cViewPr>
        <p:scale>
          <a:sx n="66" d="100"/>
          <a:sy n="66" d="100"/>
        </p:scale>
        <p:origin x="-1698" y="-282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556" y="-9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7420CA37-FE32-4E52-B0B7-607F98DCF0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65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3113F293-6206-4070-A781-243F4080A7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74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902A6D-4E49-4AE2-A45D-EC1CF6295CAD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F98475-ABA7-42F6-9752-BF6795DEE5FF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828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09600"/>
            <a:ext cx="53340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13425C-7716-4289-9E99-BD6FEF2220DC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0C3F83-9995-44BB-8CEA-6B3661C581BD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586C5-F1ED-418D-A8BC-47A5C116BA5C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A15FFE-F91D-4396-AFD4-49AEE3859E6D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C9EBD5-E552-4B40-97E5-6162E343F0AB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7435C1-333E-44A3-A3AF-9FA728300E25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3CE40-7649-4C54-B05E-60F4AB51DF0E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DE6D1E-4ACB-45CB-92EA-E3F4C0D36FB1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58583-D717-44B8-BA34-D4965700CEC4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1600200" cy="6858000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609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9812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EAA1C70-A958-4CC4-8319-07191825385C}" type="datetime1">
              <a:rPr lang="en-US"/>
              <a:pPr/>
              <a:t>3/12/2012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76400"/>
            <a:ext cx="7315200" cy="4114800"/>
          </a:xfrm>
        </p:spPr>
        <p:txBody>
          <a:bodyPr/>
          <a:lstStyle/>
          <a:p>
            <a:r>
              <a:rPr lang="en-GB" dirty="0" smtClean="0"/>
              <a:t>Divide into site groups (</a:t>
            </a:r>
            <a:r>
              <a:rPr lang="en-GB" dirty="0" err="1" smtClean="0"/>
              <a:t>Debre</a:t>
            </a:r>
            <a:r>
              <a:rPr lang="en-GB" dirty="0" smtClean="0"/>
              <a:t> </a:t>
            </a:r>
            <a:r>
              <a:rPr lang="en-GB" dirty="0" err="1" smtClean="0"/>
              <a:t>Berhan</a:t>
            </a:r>
            <a:r>
              <a:rPr lang="en-GB" dirty="0" smtClean="0"/>
              <a:t>, </a:t>
            </a:r>
            <a:r>
              <a:rPr lang="en-GB" dirty="0" err="1" smtClean="0"/>
              <a:t>Debre</a:t>
            </a:r>
            <a:r>
              <a:rPr lang="en-GB" dirty="0" smtClean="0"/>
              <a:t> </a:t>
            </a:r>
            <a:r>
              <a:rPr lang="en-GB" dirty="0" err="1" smtClean="0"/>
              <a:t>Zeit</a:t>
            </a:r>
            <a:r>
              <a:rPr lang="en-GB" dirty="0" smtClean="0"/>
              <a:t>, </a:t>
            </a:r>
            <a:r>
              <a:rPr lang="en-GB" dirty="0" err="1" smtClean="0"/>
              <a:t>Holetta</a:t>
            </a:r>
            <a:r>
              <a:rPr lang="en-GB" dirty="0" smtClean="0"/>
              <a:t>)</a:t>
            </a:r>
          </a:p>
          <a:p>
            <a:r>
              <a:rPr lang="en-GB" dirty="0" smtClean="0"/>
              <a:t>Look through questionnaire with resource persons and note any questions for clarification in plenary</a:t>
            </a:r>
          </a:p>
          <a:p>
            <a:r>
              <a:rPr lang="en-GB" dirty="0" smtClean="0"/>
              <a:t>Resource persons</a:t>
            </a:r>
          </a:p>
          <a:p>
            <a:pPr lvl="1"/>
            <a:r>
              <a:rPr lang="en-GB" dirty="0" smtClean="0"/>
              <a:t>Ben, Ramana – </a:t>
            </a:r>
            <a:r>
              <a:rPr lang="en-GB" dirty="0" err="1" smtClean="0"/>
              <a:t>Holetta</a:t>
            </a:r>
            <a:endParaRPr lang="en-GB" dirty="0" smtClean="0"/>
          </a:p>
          <a:p>
            <a:pPr lvl="1"/>
            <a:r>
              <a:rPr lang="en-GB" dirty="0" smtClean="0"/>
              <a:t>Jane, </a:t>
            </a:r>
            <a:r>
              <a:rPr lang="en-GB" dirty="0" err="1" smtClean="0"/>
              <a:t>Adugna</a:t>
            </a:r>
            <a:r>
              <a:rPr lang="en-GB" dirty="0" smtClean="0"/>
              <a:t> – </a:t>
            </a:r>
            <a:r>
              <a:rPr lang="en-GB" dirty="0" err="1" smtClean="0"/>
              <a:t>Debre</a:t>
            </a:r>
            <a:r>
              <a:rPr lang="en-GB" dirty="0" smtClean="0"/>
              <a:t> </a:t>
            </a:r>
            <a:r>
              <a:rPr lang="en-GB" dirty="0" err="1" smtClean="0"/>
              <a:t>Berhan</a:t>
            </a:r>
            <a:endParaRPr lang="en-GB" dirty="0" smtClean="0"/>
          </a:p>
          <a:p>
            <a:pPr lvl="1"/>
            <a:r>
              <a:rPr lang="en-GB" dirty="0" smtClean="0"/>
              <a:t>Getachew, Abate – </a:t>
            </a:r>
            <a:r>
              <a:rPr lang="en-GB" dirty="0" err="1" smtClean="0"/>
              <a:t>Debre</a:t>
            </a:r>
            <a:r>
              <a:rPr lang="en-GB" dirty="0" smtClean="0"/>
              <a:t> </a:t>
            </a:r>
            <a:r>
              <a:rPr lang="en-GB" dirty="0" err="1" smtClean="0"/>
              <a:t>Zeit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575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8284</TotalTime>
  <Words>48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Group work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Kentice Tikolo</dc:creator>
  <cp:lastModifiedBy>aduncan</cp:lastModifiedBy>
  <cp:revision>427</cp:revision>
  <dcterms:created xsi:type="dcterms:W3CDTF">2002-10-09T09:32:33Z</dcterms:created>
  <dcterms:modified xsi:type="dcterms:W3CDTF">2012-03-12T09:03:37Z</dcterms:modified>
</cp:coreProperties>
</file>